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80" r:id="rId3"/>
    <p:sldId id="264" r:id="rId4"/>
    <p:sldId id="262" r:id="rId5"/>
    <p:sldId id="257" r:id="rId6"/>
    <p:sldId id="271" r:id="rId7"/>
    <p:sldId id="258" r:id="rId8"/>
    <p:sldId id="259" r:id="rId9"/>
    <p:sldId id="260" r:id="rId10"/>
    <p:sldId id="261" r:id="rId11"/>
    <p:sldId id="272" r:id="rId12"/>
    <p:sldId id="263" r:id="rId13"/>
    <p:sldId id="270" r:id="rId14"/>
    <p:sldId id="273" r:id="rId15"/>
    <p:sldId id="274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4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7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143672" y="2732168"/>
            <a:ext cx="6400800" cy="1047785"/>
          </a:xfrm>
        </p:spPr>
        <p:txBody>
          <a:bodyPr>
            <a:normAutofit fontScale="90000"/>
          </a:bodyPr>
          <a:lstStyle/>
          <a:p>
            <a:r>
              <a:rPr lang="es-CO" sz="4000" b="1" dirty="0">
                <a:latin typeface="Times New Roman" pitchFamily="18" charset="0"/>
                <a:cs typeface="Times New Roman" pitchFamily="18" charset="0"/>
              </a:rPr>
              <a:t>BIOLOGIA MOLECULAR.</a:t>
            </a:r>
            <a:br>
              <a:rPr lang="es-CO" sz="4000" b="1" dirty="0">
                <a:latin typeface="Times New Roman" pitchFamily="18" charset="0"/>
                <a:cs typeface="Times New Roman" pitchFamily="18" charset="0"/>
              </a:rPr>
            </a:br>
            <a:r>
              <a:rPr lang="es-CO" sz="4000" b="1" dirty="0">
                <a:latin typeface="Times New Roman" pitchFamily="18" charset="0"/>
                <a:cs typeface="Times New Roman" pitchFamily="18" charset="0"/>
              </a:rPr>
              <a:t>Materiales de laboratorio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008354" y="4077072"/>
            <a:ext cx="6255998" cy="1460396"/>
          </a:xfrm>
        </p:spPr>
        <p:txBody>
          <a:bodyPr>
            <a:normAutofit/>
          </a:bodyPr>
          <a:lstStyle/>
          <a:p>
            <a:r>
              <a:rPr lang="es-CO" sz="2400" dirty="0"/>
              <a:t>Universidad de la Amazonia.</a:t>
            </a:r>
          </a:p>
          <a:p>
            <a:r>
              <a:rPr lang="es-CO" sz="2000" dirty="0"/>
              <a:t>Sebastián Arenas.</a:t>
            </a:r>
          </a:p>
          <a:p>
            <a:r>
              <a:rPr lang="es-CO" sz="2000" dirty="0"/>
              <a:t>2021.</a:t>
            </a: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79A31DCC-2B60-0D4E-899C-28E7CC7E6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36" y="219220"/>
            <a:ext cx="2073883" cy="2048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A4D7F07-FD3A-0047-BB4D-D72B931AB55E}"/>
              </a:ext>
            </a:extLst>
          </p:cNvPr>
          <p:cNvGrpSpPr/>
          <p:nvPr/>
        </p:nvGrpSpPr>
        <p:grpSpPr>
          <a:xfrm>
            <a:off x="1861878" y="246998"/>
            <a:ext cx="1767103" cy="2234393"/>
            <a:chOff x="172277" y="10582"/>
            <a:chExt cx="1767103" cy="2234393"/>
          </a:xfrm>
        </p:grpSpPr>
        <p:pic>
          <p:nvPicPr>
            <p:cNvPr id="4" name="Imagen 1">
              <a:extLst>
                <a:ext uri="{FF2B5EF4-FFF2-40B4-BE49-F238E27FC236}">
                  <a16:creationId xmlns:a16="http://schemas.microsoft.com/office/drawing/2014/main" id="{E7F1CE36-6234-B44A-B48B-D27F229B47C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0" y="784579"/>
              <a:ext cx="1735770" cy="1460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90;p13">
              <a:extLst>
                <a:ext uri="{FF2B5EF4-FFF2-40B4-BE49-F238E27FC236}">
                  <a16:creationId xmlns:a16="http://schemas.microsoft.com/office/drawing/2014/main" id="{6CABA8D1-991E-4E4C-98DB-3D621EFDB027}"/>
                </a:ext>
              </a:extLst>
            </p:cNvPr>
            <p:cNvSpPr txBox="1"/>
            <p:nvPr/>
          </p:nvSpPr>
          <p:spPr>
            <a:xfrm>
              <a:off x="172277" y="10582"/>
              <a:ext cx="17357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s-E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BioMol</a:t>
              </a:r>
              <a:r>
                <a:rPr lang="es-E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_</a:t>
              </a:r>
              <a:r>
                <a:rPr lang="es-E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P2.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39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2117726"/>
            <a:ext cx="4978350" cy="369728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1072" y="1757363"/>
            <a:ext cx="4444591" cy="405765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623927" y="6002339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Manta de calentamiento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7412393" y="6002339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Balanza de precisión</a:t>
            </a:r>
          </a:p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0.01</a:t>
            </a:r>
          </a:p>
        </p:txBody>
      </p:sp>
    </p:spTree>
    <p:extLst>
      <p:ext uri="{BB962C8B-B14F-4D97-AF65-F5344CB8AC3E}">
        <p14:creationId xmlns:p14="http://schemas.microsoft.com/office/powerpoint/2010/main" val="93016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34" y="1520823"/>
            <a:ext cx="3203885" cy="43561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6274" y="1520823"/>
            <a:ext cx="2928937" cy="45094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27" y="1639887"/>
            <a:ext cx="4425801" cy="439039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60505" y="5876923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Esteroscopio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744871" y="307181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Balanza de precisión</a:t>
            </a:r>
          </a:p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0.001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383059" y="6065205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Tissuelyser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59" y="1985962"/>
            <a:ext cx="5425271" cy="358616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7987" y="3817460"/>
            <a:ext cx="3914775" cy="2926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895" y="108743"/>
            <a:ext cx="3346298" cy="33202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05859" y="1381124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Pipeta de precisión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086226" y="251618"/>
            <a:ext cx="3536046" cy="1345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Cámara de </a:t>
            </a:r>
          </a:p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electroforesis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270531" y="6253162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Puntas de pipeta</a:t>
            </a:r>
          </a:p>
        </p:txBody>
      </p:sp>
    </p:spTree>
    <p:extLst>
      <p:ext uri="{BB962C8B-B14F-4D97-AF65-F5344CB8AC3E}">
        <p14:creationId xmlns:p14="http://schemas.microsoft.com/office/powerpoint/2010/main" val="62258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15" y="3028955"/>
            <a:ext cx="2975001" cy="358616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1061" y="3771905"/>
            <a:ext cx="3844703" cy="28432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3572" y="140690"/>
            <a:ext cx="4772191" cy="27734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22" y="140690"/>
            <a:ext cx="3929063" cy="33147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957048" y="3482004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Temporizador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430189" y="6405562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Termocicladores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594108" y="3028955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Puntas y tubos</a:t>
            </a:r>
          </a:p>
        </p:txBody>
      </p:sp>
    </p:spTree>
    <p:extLst>
      <p:ext uri="{BB962C8B-B14F-4D97-AF65-F5344CB8AC3E}">
        <p14:creationId xmlns:p14="http://schemas.microsoft.com/office/powerpoint/2010/main" val="59808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2" y="200026"/>
            <a:ext cx="4368394" cy="29760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4708" y="1065213"/>
            <a:ext cx="4305159" cy="29760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2" y="3429000"/>
            <a:ext cx="4700587" cy="347584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192189" y="6253162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Sonicador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582706" y="1930400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Minicentrífuga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476158" y="4195455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Agitador</a:t>
            </a:r>
          </a:p>
        </p:txBody>
      </p:sp>
    </p:spTree>
    <p:extLst>
      <p:ext uri="{BB962C8B-B14F-4D97-AF65-F5344CB8AC3E}">
        <p14:creationId xmlns:p14="http://schemas.microsoft.com/office/powerpoint/2010/main" val="427274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85" y="408784"/>
            <a:ext cx="3886201" cy="606901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671" y="557207"/>
            <a:ext cx="3230672" cy="51863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468" y="600074"/>
            <a:ext cx="3500437" cy="347552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129086" y="6284597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Refrigerador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339416" y="5741666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Centrifuga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621189" y="4189584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Termociclador</a:t>
            </a:r>
            <a:endParaRPr lang="es-MX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32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125" y="544517"/>
            <a:ext cx="4303847" cy="23129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33" y="609600"/>
            <a:ext cx="6277067" cy="4927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3" y="2711320"/>
            <a:ext cx="5070429" cy="4132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61396" y="185880"/>
            <a:ext cx="6139406" cy="1345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Cámara de electroforesis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107788" y="5537200"/>
            <a:ext cx="6084212" cy="1345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Gel de electroforesis</a:t>
            </a:r>
          </a:p>
        </p:txBody>
      </p:sp>
    </p:spTree>
    <p:extLst>
      <p:ext uri="{BB962C8B-B14F-4D97-AF65-F5344CB8AC3E}">
        <p14:creationId xmlns:p14="http://schemas.microsoft.com/office/powerpoint/2010/main" val="355162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5" y="1057803"/>
            <a:ext cx="5494867" cy="49826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40" y="2282824"/>
            <a:ext cx="5481767" cy="33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0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E650-EA35-8048-AD84-9929F099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EA0452-25E6-6549-87F7-202F7AC93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508"/>
            <a:ext cx="5418666" cy="34518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CB9DDE-4D2E-734E-8C24-D9336C54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02" y="487031"/>
            <a:ext cx="2794000" cy="3975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0C2D41-0F7D-6A49-B2F1-19218AB7B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35" y="3816308"/>
            <a:ext cx="4445000" cy="26035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1FB63F1-61E8-2246-A5E9-0766EB372C9C}"/>
              </a:ext>
            </a:extLst>
          </p:cNvPr>
          <p:cNvSpPr txBox="1">
            <a:spLocks/>
          </p:cNvSpPr>
          <p:nvPr/>
        </p:nvSpPr>
        <p:spPr>
          <a:xfrm>
            <a:off x="1036994" y="3540399"/>
            <a:ext cx="3351741" cy="823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Secuenciador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DC122B-A3FC-7343-972B-5B1FD9B43930}"/>
              </a:ext>
            </a:extLst>
          </p:cNvPr>
          <p:cNvSpPr txBox="1">
            <a:spLocks/>
          </p:cNvSpPr>
          <p:nvPr/>
        </p:nvSpPr>
        <p:spPr>
          <a:xfrm>
            <a:off x="6850592" y="2198745"/>
            <a:ext cx="3351741" cy="823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Nucleótidos</a:t>
            </a:r>
          </a:p>
        </p:txBody>
      </p:sp>
    </p:spTree>
    <p:extLst>
      <p:ext uri="{BB962C8B-B14F-4D97-AF65-F5344CB8AC3E}">
        <p14:creationId xmlns:p14="http://schemas.microsoft.com/office/powerpoint/2010/main" val="193183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EC28DE1-2B21-3A49-99D4-50625A2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3429000"/>
            <a:ext cx="4400550" cy="31432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1546" y="3600451"/>
            <a:ext cx="4614229" cy="31289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07" y="0"/>
            <a:ext cx="4529137" cy="30626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6"/>
          <a:stretch/>
        </p:blipFill>
        <p:spPr>
          <a:xfrm>
            <a:off x="6198311" y="242887"/>
            <a:ext cx="5717464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351741" cy="604838"/>
          </a:xfrm>
        </p:spPr>
        <p:txBody>
          <a:bodyPr>
            <a:normAutofit/>
          </a:bodyPr>
          <a:lstStyle/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Horno eléctrico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2257425"/>
            <a:ext cx="2911077" cy="35004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863" y="609600"/>
            <a:ext cx="6072187" cy="4000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901921" y="5153025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Horno microondas</a:t>
            </a:r>
          </a:p>
        </p:txBody>
      </p:sp>
    </p:spTree>
    <p:extLst>
      <p:ext uri="{BB962C8B-B14F-4D97-AF65-F5344CB8AC3E}">
        <p14:creationId xmlns:p14="http://schemas.microsoft.com/office/powerpoint/2010/main" val="181013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563" y="500061"/>
            <a:ext cx="3686175" cy="4543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025" y="1497301"/>
            <a:ext cx="4090988" cy="3431884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238779" y="5334000"/>
            <a:ext cx="3351741" cy="604838"/>
          </a:xfrm>
        </p:spPr>
        <p:txBody>
          <a:bodyPr>
            <a:normAutofit/>
          </a:bodyPr>
          <a:lstStyle/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Tubo </a:t>
            </a:r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eppendorf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 (2 </a:t>
            </a:r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mL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901922" y="5334000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Gradilla </a:t>
            </a:r>
          </a:p>
        </p:txBody>
      </p:sp>
    </p:spTree>
    <p:extLst>
      <p:ext uri="{BB962C8B-B14F-4D97-AF65-F5344CB8AC3E}">
        <p14:creationId xmlns:p14="http://schemas.microsoft.com/office/powerpoint/2010/main" val="286995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81" y="2030413"/>
            <a:ext cx="5319642" cy="36845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30413"/>
            <a:ext cx="5391150" cy="368458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775643" y="5986464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Bandejas de germinación</a:t>
            </a:r>
          </a:p>
        </p:txBody>
      </p:sp>
    </p:spTree>
    <p:extLst>
      <p:ext uri="{BB962C8B-B14F-4D97-AF65-F5344CB8AC3E}">
        <p14:creationId xmlns:p14="http://schemas.microsoft.com/office/powerpoint/2010/main" val="324605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62" y="1724833"/>
            <a:ext cx="2586038" cy="46331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3347" y="1724833"/>
            <a:ext cx="3124970" cy="46473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964" y="2207824"/>
            <a:ext cx="4319475" cy="29785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7334" y="609600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Termo de nitrógeno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02693" y="678864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Frasco lavador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954434" y="5767387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Mortero y pitillo</a:t>
            </a:r>
          </a:p>
        </p:txBody>
      </p:sp>
    </p:spTree>
    <p:extLst>
      <p:ext uri="{BB962C8B-B14F-4D97-AF65-F5344CB8AC3E}">
        <p14:creationId xmlns:p14="http://schemas.microsoft.com/office/powerpoint/2010/main" val="282143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2260602"/>
            <a:ext cx="2157413" cy="3683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28865"/>
            <a:ext cx="4750448" cy="3614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0415" y="2260603"/>
            <a:ext cx="2116893" cy="3683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91596" y="6053135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Erlemeyer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 (1000 </a:t>
            </a:r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mL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144309" y="1546232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Erlemeyer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 (500 </a:t>
            </a:r>
            <a:r>
              <a:rPr lang="es-MX" sz="2400" dirty="0" err="1">
                <a:solidFill>
                  <a:schemeClr val="accent4">
                    <a:lumMod val="75000"/>
                  </a:schemeClr>
                </a:solidFill>
              </a:rPr>
              <a:t>mL</a:t>
            </a:r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054322" y="1214438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Caja de Petri</a:t>
            </a:r>
          </a:p>
        </p:txBody>
      </p:sp>
    </p:spTree>
    <p:extLst>
      <p:ext uri="{BB962C8B-B14F-4D97-AF65-F5344CB8AC3E}">
        <p14:creationId xmlns:p14="http://schemas.microsoft.com/office/powerpoint/2010/main" val="188731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2146301"/>
            <a:ext cx="2386014" cy="374014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3341" y="2135014"/>
            <a:ext cx="2914650" cy="37514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385" y="2146301"/>
            <a:ext cx="2314568" cy="374014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1696" y="1530176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Molino eléctrico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134914" y="1422226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Vaso de precipitados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486655" y="5886450"/>
            <a:ext cx="3351741" cy="604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400" dirty="0">
                <a:solidFill>
                  <a:schemeClr val="accent4">
                    <a:lumMod val="75000"/>
                  </a:schemeClr>
                </a:solidFill>
              </a:rPr>
              <a:t>Balón aforado</a:t>
            </a:r>
          </a:p>
        </p:txBody>
      </p:sp>
    </p:spTree>
    <p:extLst>
      <p:ext uri="{BB962C8B-B14F-4D97-AF65-F5344CB8AC3E}">
        <p14:creationId xmlns:p14="http://schemas.microsoft.com/office/powerpoint/2010/main" val="18346876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100</Words>
  <Application>Microsoft Macintosh PowerPoint</Application>
  <PresentationFormat>Panorámica</PresentationFormat>
  <Paragraphs>43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Wingdings 3</vt:lpstr>
      <vt:lpstr>Faceta</vt:lpstr>
      <vt:lpstr>BIOLOGIA MOLECULAR. Materiales de laboratorio</vt:lpstr>
      <vt:lpstr>Presentación de PowerPoint</vt:lpstr>
      <vt:lpstr>Presentación de PowerPoint</vt:lpstr>
      <vt:lpstr>Horno eléctrico</vt:lpstr>
      <vt:lpstr>Tubo eppendorf (2 mL)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BIOLOGIA MOLECULAR. Materiales de laboratorio</dc:title>
  <dc:creator>Sebastian Arenas Jimenez</dc:creator>
  <cp:lastModifiedBy>Sebastian Arenas Jimenez</cp:lastModifiedBy>
  <cp:revision>3</cp:revision>
  <dcterms:created xsi:type="dcterms:W3CDTF">2021-08-10T19:44:23Z</dcterms:created>
  <dcterms:modified xsi:type="dcterms:W3CDTF">2021-08-11T17:33:25Z</dcterms:modified>
</cp:coreProperties>
</file>